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sldIdLst>
    <p:sldId id="259" r:id="rId2"/>
    <p:sldId id="258" r:id="rId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11" autoAdjust="0"/>
  </p:normalViewPr>
  <p:slideViewPr>
    <p:cSldViewPr>
      <p:cViewPr>
        <p:scale>
          <a:sx n="100" d="100"/>
          <a:sy n="100" d="100"/>
        </p:scale>
        <p:origin x="-1308" y="-2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60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09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07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58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17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93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4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62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63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72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56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8202F-3D11-4378-9998-B09F23EB2CB9}" type="datetimeFigureOut">
              <a:rPr lang="fr-FR" smtClean="0"/>
              <a:t>21/04/2016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98A9-7A3E-433F-ACA6-D685F36ADD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7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rhab-depot.ign.fr/OutilNomade.x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13" b="78104"/>
          <a:stretch>
            <a:fillRect/>
          </a:stretch>
        </p:blipFill>
        <p:spPr bwMode="auto">
          <a:xfrm>
            <a:off x="59190" y="4073566"/>
            <a:ext cx="3990425" cy="14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Imag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t="17393" r="48450" b="34290"/>
          <a:stretch>
            <a:fillRect/>
          </a:stretch>
        </p:blipFill>
        <p:spPr bwMode="auto">
          <a:xfrm>
            <a:off x="4265932" y="-1"/>
            <a:ext cx="4878068" cy="221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17519" r="48756" b="34595"/>
          <a:stretch>
            <a:fillRect/>
          </a:stretch>
        </p:blipFill>
        <p:spPr bwMode="auto">
          <a:xfrm>
            <a:off x="4283969" y="2319556"/>
            <a:ext cx="4860031" cy="220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17131" r="48067" b="34204"/>
          <a:stretch>
            <a:fillRect/>
          </a:stretch>
        </p:blipFill>
        <p:spPr bwMode="auto">
          <a:xfrm>
            <a:off x="4301941" y="4668738"/>
            <a:ext cx="4860032" cy="21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V="1">
            <a:off x="5004048" y="2987613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7871732" y="1943341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5234412" y="4891831"/>
            <a:ext cx="118745" cy="3333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265932" y="4892575"/>
            <a:ext cx="2692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9190" y="0"/>
            <a:ext cx="2640466" cy="68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26960" rIns="91440" bIns="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3600" b="1" dirty="0" smtClean="0" bmk="">
                <a:solidFill>
                  <a:srgbClr val="92D05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Installation</a:t>
            </a:r>
            <a:endParaRPr kumimoji="0" lang="fr-FR" altLang="fr-FR" sz="3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2524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0" y="899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0" y="11744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4211960" y="260648"/>
            <a:ext cx="0" cy="61206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9191" y="980728"/>
            <a:ext cx="3792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Menu « Extension </a:t>
            </a:r>
            <a:r>
              <a:rPr lang="fr-FR" sz="1200" dirty="0" smtClean="0">
                <a:sym typeface="Wingdings" panose="05000000000000000000" pitchFamily="2" charset="2"/>
              </a:rPr>
              <a:t> </a:t>
            </a:r>
            <a:r>
              <a:rPr lang="fr-FR" sz="1200" dirty="0" smtClean="0"/>
              <a:t>Installer/Gérer les extensions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Menu « Paramètres </a:t>
            </a:r>
            <a:r>
              <a:rPr lang="fr-FR" sz="1200" dirty="0" smtClean="0">
                <a:sym typeface="Wingdings" panose="05000000000000000000" pitchFamily="2" charset="2"/>
              </a:rPr>
              <a:t> Ajouter…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Saisir un nom pour le dépôt ainsi que son URL </a:t>
            </a:r>
            <a:r>
              <a:rPr lang="fr-FR" sz="1200" dirty="0" smtClean="0">
                <a:sym typeface="Wingdings" panose="05000000000000000000" pitchFamily="2" charset="2"/>
                <a:hlinkClick r:id="rId6"/>
              </a:rPr>
              <a:t>http://carhab-depot.ign.fr/OutilNomade.xml</a:t>
            </a:r>
            <a:endParaRPr lang="fr-FR" sz="12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Si le dépôt n’est pas connecté, vérifier que les paramètres proxy (si passage par un proxy) sont bien configurés dans le menu « Préférences  Options…  Réseau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Cocher « Afficher les extensions expérimentales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Recommandé : cocher « chercher les mise à jour au démarrage de QGIS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Menu « Toutes », saisir « Outil de saisie </a:t>
            </a:r>
            <a:r>
              <a:rPr lang="fr-FR" sz="1200" dirty="0" err="1" smtClean="0">
                <a:sym typeface="Wingdings" panose="05000000000000000000" pitchFamily="2" charset="2"/>
              </a:rPr>
              <a:t>CarHab</a:t>
            </a:r>
            <a:r>
              <a:rPr lang="fr-FR" sz="1200" dirty="0" smtClean="0">
                <a:sym typeface="Wingdings" panose="05000000000000000000" pitchFamily="2" charset="2"/>
              </a:rPr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sym typeface="Wingdings" panose="05000000000000000000" pitchFamily="2" charset="2"/>
              </a:rPr>
              <a:t>Le sélectionner dans la liste pour l’installer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24444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aisie_carhab\resources\img\toolbar_plu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" y="3054069"/>
            <a:ext cx="9153526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97579" y="533789"/>
            <a:ext cx="2016224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Nouveau chantier </a:t>
            </a:r>
            <a:r>
              <a:rPr lang="fr-FR" sz="1200" b="1" dirty="0" err="1" smtClean="0">
                <a:solidFill>
                  <a:schemeClr val="accent3">
                    <a:lumMod val="75000"/>
                  </a:schemeClr>
                </a:solidFill>
              </a:rPr>
              <a:t>Carhab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fr-FR" sz="1200" i="1" dirty="0" smtClean="0"/>
              <a:t>Permet de sélectionner un nom et un emplacement pour le fichier </a:t>
            </a:r>
            <a:r>
              <a:rPr lang="fr-FR" sz="1200" i="1" dirty="0" err="1" smtClean="0"/>
              <a:t>sqlite</a:t>
            </a:r>
            <a:r>
              <a:rPr lang="fr-FR" sz="1200" i="1" dirty="0" smtClean="0"/>
              <a:t> qui sera la couche de travail lors de la saisie cartographique. Une BD vide est créée et 3 couches géométriques sont affichées.</a:t>
            </a:r>
            <a:endParaRPr lang="fr-FR" sz="1200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30028" y="541359"/>
            <a:ext cx="2448271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Import d’un </a:t>
            </a:r>
            <a:r>
              <a:rPr lang="fr-FR" sz="1200" b="1" dirty="0" err="1" smtClean="0">
                <a:solidFill>
                  <a:schemeClr val="accent3">
                    <a:lumMod val="75000"/>
                  </a:schemeClr>
                </a:solidFill>
              </a:rPr>
              <a:t>shapefile</a:t>
            </a:r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 dans le chantier.</a:t>
            </a:r>
          </a:p>
          <a:p>
            <a:pPr algn="just"/>
            <a:r>
              <a:rPr lang="fr-FR" sz="1200" i="1" dirty="0" smtClean="0"/>
              <a:t>La couche « polygone » du chantier doit être sélectionnée. Il faut sélectionner le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 dont on veut importer les géométries*. L’import peut être un peu long**. Pour l’annuler, cliquer sur la croix à côté de la barre de progression qui s’affiche.</a:t>
            </a:r>
            <a:endParaRPr lang="fr-FR" sz="12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2185811" y="540313"/>
            <a:ext cx="1872208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Formulaire de saisie d’une UVC.</a:t>
            </a:r>
          </a:p>
          <a:p>
            <a:pPr algn="just"/>
            <a:r>
              <a:rPr lang="fr-FR" sz="1200" i="1" dirty="0" smtClean="0"/>
              <a:t>Lors de la validation, c’est l’entité sélectionnée sur la carte qui se verra attribuer les valeurs saisies. Les saisies multiples ne sont pas possibles, prévues en tant que future évolution.</a:t>
            </a:r>
            <a:endParaRPr lang="fr-FR" sz="120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2482444" y="4909361"/>
            <a:ext cx="2211072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Gabarit de 0,5 ha.</a:t>
            </a:r>
          </a:p>
          <a:p>
            <a:pPr algn="just"/>
            <a:r>
              <a:rPr lang="fr-FR" sz="1200" i="1" dirty="0" smtClean="0"/>
              <a:t>Une forme translucide s’affiche sous le curseur de la souris. On voit au survol d’une entité si sa taille dépasse le seuil spécifié par 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 (0,5 ha). La forme change au clic.</a:t>
            </a:r>
            <a:endParaRPr lang="fr-FR" sz="12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23182" y="4909361"/>
            <a:ext cx="2076981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Chantier existant.</a:t>
            </a:r>
          </a:p>
          <a:p>
            <a:pPr algn="just"/>
            <a:r>
              <a:rPr lang="fr-FR" sz="1200" i="1" dirty="0" smtClean="0"/>
              <a:t>Sélectionner pour ouvrir un fichier </a:t>
            </a:r>
            <a:r>
              <a:rPr lang="fr-FR" sz="1200" i="1" dirty="0" err="1" smtClean="0"/>
              <a:t>sqlite</a:t>
            </a:r>
            <a:r>
              <a:rPr lang="fr-FR" sz="1200" i="1" dirty="0" smtClean="0"/>
              <a:t> « 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 ».</a:t>
            </a:r>
            <a:endParaRPr lang="fr-FR" sz="12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776774" y="4909361"/>
            <a:ext cx="3960440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Légende « avancement de la saisie ».</a:t>
            </a:r>
          </a:p>
          <a:p>
            <a:pPr algn="just"/>
            <a:r>
              <a:rPr lang="fr-FR" sz="1200" i="1" dirty="0"/>
              <a:t>La couche « polygone » du chantier doit être </a:t>
            </a:r>
            <a:r>
              <a:rPr lang="fr-FR" sz="1200" i="1" dirty="0" smtClean="0"/>
              <a:t>sélectionnée et doit contenir des géométries (importées depuis un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). Active / désactive l’affichage de la légende montrant les UVC dont la saisie est  non commencée / partielle / complète. La saisie d’une UVC est considérée comme complète lorsque tous les champs obligatoire ont été remplis</a:t>
            </a:r>
            <a:endParaRPr lang="fr-FR" sz="12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6650307" y="540313"/>
            <a:ext cx="2376264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</a:rPr>
              <a:t>Export d’un chantier en format standard d’échange.</a:t>
            </a:r>
            <a:endParaRPr lang="fr-FR" sz="12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just"/>
            <a:r>
              <a:rPr lang="fr-FR" sz="1200" i="1" dirty="0" smtClean="0"/>
              <a:t>Choisir le dossier ou sera exporté la couche de travail en format standard d’échange </a:t>
            </a:r>
            <a:r>
              <a:rPr lang="fr-FR" sz="1200" i="1" dirty="0" err="1" smtClean="0"/>
              <a:t>CarHab</a:t>
            </a:r>
            <a:r>
              <a:rPr lang="fr-FR" sz="1200" i="1" dirty="0" smtClean="0"/>
              <a:t>. Un dossier est alors créé, nommé par le nom du chantier concaténé à la date et l’heure, et contenant les 3 csv et 3 </a:t>
            </a:r>
            <a:r>
              <a:rPr lang="fr-FR" sz="1200" i="1" dirty="0" err="1" smtClean="0"/>
              <a:t>shapefile</a:t>
            </a:r>
            <a:r>
              <a:rPr lang="fr-FR" sz="1200" i="1" dirty="0" smtClean="0"/>
              <a:t> du standard.</a:t>
            </a:r>
            <a:endParaRPr lang="fr-FR" sz="1200" i="1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472988" y="2480351"/>
            <a:ext cx="0" cy="573719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endCxn id="10" idx="0"/>
          </p:cNvCxnSpPr>
          <p:nvPr/>
        </p:nvCxnSpPr>
        <p:spPr>
          <a:xfrm>
            <a:off x="1350584" y="4254219"/>
            <a:ext cx="11089" cy="655142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360644" y="2282943"/>
            <a:ext cx="0" cy="707256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603304" y="4241785"/>
            <a:ext cx="0" cy="655142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5907760" y="2472781"/>
            <a:ext cx="0" cy="573719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226371" y="4254219"/>
            <a:ext cx="0" cy="642708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8450507" y="2294639"/>
            <a:ext cx="0" cy="759431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389493" y="6523792"/>
            <a:ext cx="582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 smtClean="0"/>
              <a:t>*   Un </a:t>
            </a:r>
            <a:r>
              <a:rPr lang="fr-FR" sz="800" i="1" dirty="0"/>
              <a:t>fond blanc physionomique par </a:t>
            </a:r>
            <a:r>
              <a:rPr lang="fr-FR" sz="800" i="1" dirty="0" smtClean="0"/>
              <a:t>exemple.</a:t>
            </a:r>
          </a:p>
          <a:p>
            <a:r>
              <a:rPr lang="fr-FR" sz="800" i="1" dirty="0" smtClean="0"/>
              <a:t>** La </a:t>
            </a:r>
            <a:r>
              <a:rPr lang="fr-FR" sz="800" i="1" dirty="0"/>
              <a:t>zone ne doit pas être trop grande pour garantir des </a:t>
            </a:r>
            <a:r>
              <a:rPr lang="fr-FR" sz="800" i="1" dirty="0" smtClean="0"/>
              <a:t>performances correctes : de l’ordre de grandeur d’une « maille » voire moins.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5973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229</Words>
  <Application>Microsoft Office PowerPoint</Application>
  <PresentationFormat>Affichage à l'écran (4:3)</PresentationFormat>
  <Paragraphs>25</Paragraphs>
  <Slides>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Présentation PowerPoint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de saisie carhab : notice</dc:title>
  <dc:creator>Paul-Emmanuel Gautreau</dc:creator>
  <cp:lastModifiedBy>Paul-Emmanuel Gautreau</cp:lastModifiedBy>
  <cp:revision>33</cp:revision>
  <dcterms:created xsi:type="dcterms:W3CDTF">2015-10-12T16:02:27Z</dcterms:created>
  <dcterms:modified xsi:type="dcterms:W3CDTF">2016-04-21T13:19:41Z</dcterms:modified>
</cp:coreProperties>
</file>